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79" r:id="rId4"/>
    <p:sldId id="273" r:id="rId5"/>
    <p:sldId id="269" r:id="rId6"/>
    <p:sldId id="271" r:id="rId7"/>
    <p:sldId id="281" r:id="rId8"/>
    <p:sldId id="270" r:id="rId9"/>
    <p:sldId id="282" r:id="rId10"/>
    <p:sldId id="275" r:id="rId11"/>
    <p:sldId id="274" r:id="rId12"/>
    <p:sldId id="280" r:id="rId13"/>
    <p:sldId id="276" r:id="rId14"/>
    <p:sldId id="277" r:id="rId15"/>
    <p:sldId id="278" r:id="rId16"/>
    <p:sldId id="266" r:id="rId17"/>
    <p:sldId id="267" r:id="rId18"/>
    <p:sldId id="268" r:id="rId19"/>
    <p:sldId id="283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Microsoft_Excel_97-2003_Worksheet1.xls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　制作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発表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1752600"/>
          </a:xfrm>
        </p:spPr>
        <p:txBody>
          <a:bodyPr/>
          <a:lstStyle/>
          <a:p>
            <a:pPr algn="r"/>
            <a:r>
              <a:rPr kumimoji="1" lang="en-US" altLang="ja-JP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2021.5.14</a:t>
            </a:r>
          </a:p>
          <a:p>
            <a:pPr algn="r"/>
            <a:r>
              <a:rPr lang="ja-JP" altLang="en-US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志村和樹</a:t>
            </a:r>
            <a:endParaRPr kumimoji="1" lang="ja-JP" altLang="en-US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7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511750" y="3501008"/>
            <a:ext cx="625202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202011game\Desktop\MyUnityProjects\AnimalVillage\Recordings\image_005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3" t="34401" r="11745" b="31199"/>
          <a:stretch/>
        </p:blipFill>
        <p:spPr bwMode="auto">
          <a:xfrm>
            <a:off x="5076056" y="2338327"/>
            <a:ext cx="899652" cy="10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202011game\Desktop\MyUnityProjects\AnimalVillage\Recordings\image_006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5" t="35115" r="9169" b="29769"/>
          <a:stretch/>
        </p:blipFill>
        <p:spPr bwMode="auto">
          <a:xfrm>
            <a:off x="971600" y="2327776"/>
            <a:ext cx="958646" cy="10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4" t="74900" r="-1211" b="-808"/>
          <a:stretch/>
        </p:blipFill>
        <p:spPr bwMode="auto">
          <a:xfrm>
            <a:off x="7424274" y="2492896"/>
            <a:ext cx="1320996" cy="91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 txBox="1">
            <a:spLocks/>
          </p:cNvSpPr>
          <p:nvPr/>
        </p:nvSpPr>
        <p:spPr>
          <a:xfrm>
            <a:off x="568950" y="1359441"/>
            <a:ext cx="5978783" cy="963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2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ゲームプログラマー養成科</a:t>
            </a:r>
            <a:endParaRPr lang="ja-JP" altLang="en-US" sz="3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94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技術③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新キャラ生成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nim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技術④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技術④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44016" y="2471920"/>
            <a:ext cx="8892480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カメラ移動①</a:t>
            </a:r>
            <a:endParaRPr lang="en-US" altLang="ja-JP" dirty="0" smtClean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cameraSequence_1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DOTween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mainCamera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transform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DOMove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mapPos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1f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));</a:t>
            </a: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マップ生成</a:t>
            </a:r>
            <a:endParaRPr lang="en-US" altLang="ja-JP" dirty="0" smtClean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mapSequence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DOTween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map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transform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DOMove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2f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ja-JP" altLang="en-US" dirty="0" smtClean="0">
                <a:solidFill>
                  <a:srgbClr val="D4D4D4"/>
                </a:solidFill>
                <a:latin typeface="Consolas"/>
              </a:rPr>
              <a:t>    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SetEase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Ease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OutElastic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));</a:t>
            </a: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カメラ移動②</a:t>
            </a:r>
            <a:endParaRPr lang="en-US" altLang="ja-JP" dirty="0" smtClean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cameraSequence_2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DOTween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mainCamera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transform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DOMove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10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-</a:t>
            </a:r>
            <a:r>
              <a:rPr lang="en-US" altLang="ja-JP" dirty="0" smtClean="0">
                <a:solidFill>
                  <a:srgbClr val="B5CEA8"/>
                </a:solidFill>
                <a:latin typeface="Consolas"/>
              </a:rPr>
              <a:t>20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), </a:t>
            </a:r>
            <a:r>
              <a:rPr lang="en-US" altLang="ja-JP" dirty="0">
                <a:solidFill>
                  <a:srgbClr val="B5CEA8"/>
                </a:solidFill>
                <a:latin typeface="Consolas"/>
              </a:rPr>
              <a:t>1f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AppendCallback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(() =&gt;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CanNavMesh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true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ja-JP" dirty="0">
                <a:solidFill>
                  <a:srgbClr val="D4D4D4"/>
                </a:solidFill>
                <a:latin typeface="Consolas"/>
              </a:rPr>
              <a:t>    .</a:t>
            </a:r>
            <a:r>
              <a:rPr lang="en-US" altLang="ja-JP" dirty="0" err="1">
                <a:solidFill>
                  <a:srgbClr val="DCDCAA"/>
                </a:solidFill>
                <a:latin typeface="Consolas"/>
              </a:rPr>
              <a:t>AppendCallback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(() =&gt; 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uIPanel</a:t>
            </a:r>
            <a:r>
              <a:rPr lang="en-US" altLang="ja-JP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err="1">
                <a:solidFill>
                  <a:srgbClr val="9CDCFE"/>
                </a:solidFill>
                <a:latin typeface="Consolas"/>
              </a:rPr>
              <a:t>CanOtherButton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dirty="0">
                <a:solidFill>
                  <a:srgbClr val="569CD6"/>
                </a:solidFill>
                <a:latin typeface="Consolas"/>
              </a:rPr>
              <a:t>true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ja-JP" dirty="0" smtClean="0">
                <a:solidFill>
                  <a:srgbClr val="4EC9B0"/>
                </a:solidFill>
                <a:latin typeface="Consolas"/>
              </a:rPr>
              <a:t>//</a:t>
            </a:r>
            <a:r>
              <a:rPr lang="ja-JP" altLang="en-US" dirty="0" smtClean="0">
                <a:solidFill>
                  <a:srgbClr val="4EC9B0"/>
                </a:solidFill>
                <a:latin typeface="Consolas"/>
              </a:rPr>
              <a:t>シーケンス結合・再生</a:t>
            </a:r>
            <a:endParaRPr lang="en-US" altLang="ja-JP" dirty="0">
              <a:solidFill>
                <a:srgbClr val="4EC9B0"/>
              </a:solidFill>
              <a:latin typeface="Consolas"/>
            </a:endParaRPr>
          </a:p>
          <a:p>
            <a:r>
              <a:rPr lang="en-US" altLang="ja-JP" dirty="0" smtClean="0">
                <a:solidFill>
                  <a:srgbClr val="9CDCFE"/>
                </a:solidFill>
                <a:latin typeface="Consolas"/>
              </a:rPr>
              <a:t>cameraSequence_1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 smtClean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 err="1" smtClean="0">
                <a:solidFill>
                  <a:srgbClr val="9CDCFE"/>
                </a:solidFill>
                <a:latin typeface="Consolas"/>
              </a:rPr>
              <a:t>mapSequence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).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Append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cameraSequence_2</a:t>
            </a:r>
            <a:r>
              <a:rPr lang="en-US" altLang="ja-JP" dirty="0" smtClean="0">
                <a:solidFill>
                  <a:srgbClr val="D4D4D4"/>
                </a:solidFill>
                <a:latin typeface="Consolas"/>
              </a:rPr>
              <a:t>);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/>
            </a:r>
            <a:br>
              <a:rPr lang="en-US" altLang="ja-JP" dirty="0">
                <a:solidFill>
                  <a:srgbClr val="D4D4D4"/>
                </a:solidFill>
                <a:latin typeface="Consolas"/>
              </a:rPr>
            </a:br>
            <a:r>
              <a:rPr lang="en-US" altLang="ja-JP" dirty="0">
                <a:solidFill>
                  <a:srgbClr val="9CDCFE"/>
                </a:solidFill>
                <a:latin typeface="Consolas"/>
              </a:rPr>
              <a:t>cameraSequence_1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dirty="0">
                <a:solidFill>
                  <a:srgbClr val="DCDCAA"/>
                </a:solidFill>
                <a:latin typeface="Consolas"/>
              </a:rPr>
              <a:t>Play</a:t>
            </a:r>
            <a:r>
              <a:rPr lang="en-US" altLang="ja-JP" dirty="0">
                <a:solidFill>
                  <a:srgbClr val="D4D4D4"/>
                </a:solidFill>
                <a:latin typeface="Consolas"/>
              </a:rPr>
              <a:t>();</a:t>
            </a:r>
            <a:endParaRPr lang="en-US" altLang="ja-JP" b="0" dirty="0">
              <a:solidFill>
                <a:srgbClr val="D4D4D4"/>
              </a:solidFill>
              <a:effectLst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24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技術⑤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キャラが自由にうろうろする動作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X,Z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方向に範囲を決め、範囲内でランダムに点を決める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・そこに向かって</a:t>
            </a:r>
            <a:r>
              <a:rPr lang="en-US" altLang="ja-JP" sz="20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NavMeshAgent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で移動　を繰り返す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新マップ生成時に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を動的に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0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NavMeshSurface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で、指定した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Layer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のマップを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スクリプトから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する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したマップからキャラが離れているとエラー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⇒キャラ出現して数秒後に</a:t>
            </a:r>
            <a:r>
              <a:rPr lang="en-US" altLang="ja-JP" sz="20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NavMeshAgent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=enabled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にして解決</a:t>
            </a:r>
            <a:endParaRPr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最後の方までプレイすると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" name="La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制作を続けるなら・・・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セーブ機能の実装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各キャラ特有イベントの実装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（猫とじゃんけん、犬と追いかけっこ、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鳥の卵集め・・・など）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緊急イベントの実装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（恐竜が攻めてくる・・など）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開発スケジュール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716623"/>
              </p:ext>
            </p:extLst>
          </p:nvPr>
        </p:nvGraphicFramePr>
        <p:xfrm>
          <a:off x="539552" y="1556792"/>
          <a:ext cx="5112568" cy="5171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ワークシート" r:id="rId4" imgW="11877591" imgH="12010880" progId="Excel.Sheet.8">
                  <p:embed/>
                </p:oleObj>
              </mc:Choice>
              <mc:Fallback>
                <p:oleObj name="ワークシート" r:id="rId4" imgW="11877591" imgH="120108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1556792"/>
                        <a:ext cx="5112568" cy="5171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使用素材（アセット等）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アイコン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100 Alchemy item icons - free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Colorful Buttons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</a:t>
            </a:r>
            <a:endParaRPr lang="en-US" altLang="ja-JP" dirty="0" smtClean="0">
              <a:solidFill>
                <a:srgbClr val="29293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5 animated Voxel animals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RPG Poly Pack - Lite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Tween</a:t>
            </a:r>
            <a:endParaRPr lang="en-US" altLang="ja-JP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err="1" smtClean="0"/>
              <a:t>DOTween</a:t>
            </a:r>
            <a:r>
              <a:rPr lang="en-US" altLang="ja-JP" sz="2000" dirty="0" smtClean="0"/>
              <a:t> (</a:t>
            </a:r>
            <a:r>
              <a:rPr lang="en-US" altLang="ja-JP" sz="2000" dirty="0" err="1" smtClean="0"/>
              <a:t>HOTween</a:t>
            </a:r>
            <a:r>
              <a:rPr lang="en-US" altLang="ja-JP" sz="2000" dirty="0" smtClean="0"/>
              <a:t> v2)</a:t>
            </a: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695328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GUI</a:t>
            </a:r>
          </a:p>
          <a:p>
            <a:pPr marL="0" indent="0">
              <a:buFont typeface="Arial" pitchFamily="34" charset="0"/>
              <a:buNone/>
            </a:pPr>
            <a:r>
              <a:rPr lang="ja-JP" altLang="en-US" sz="2000" b="1" dirty="0"/>
              <a:t>いらすと</a:t>
            </a:r>
            <a:r>
              <a:rPr lang="ja-JP" altLang="en-US" sz="2000" b="1" dirty="0" err="1" smtClean="0"/>
              <a:t>や</a:t>
            </a:r>
            <a:endParaRPr lang="en-US" altLang="ja-JP" sz="2000" b="1" dirty="0" smtClean="0"/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エフェクト</a:t>
            </a:r>
            <a:endParaRPr lang="en-US" altLang="ja-JP" sz="2000" dirty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Cartoon FX Free Pack</a:t>
            </a:r>
          </a:p>
          <a:p>
            <a:pPr marL="0" indent="0">
              <a:buNone/>
            </a:pPr>
            <a:r>
              <a:rPr lang="en-US" altLang="ja-JP" sz="2000" dirty="0" err="1"/>
              <a:t>Polygonal's</a:t>
            </a:r>
            <a:r>
              <a:rPr lang="en-US" altLang="ja-JP" sz="2000" dirty="0"/>
              <a:t> Low-Poly Particle Pack</a:t>
            </a:r>
            <a:endParaRPr lang="ja-JP" altLang="en-US" sz="2000" dirty="0"/>
          </a:p>
          <a:p>
            <a:pPr marL="0" indent="0">
              <a:buFont typeface="Arial" pitchFamily="34" charset="0"/>
              <a:buNone/>
            </a:pP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6193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8507434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良かった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・企画からリリースまで通しての作業を経験できた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・コーディング以外に必要な要素（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やレベルデザイン）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の重要性を感じることができた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改善すべきこと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・ゲームの詳細設定を先に決めることで、コードの構成が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つぎはぎだらけでバラバラになることを避ける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SOLID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原則やデザインパターンの理解を深めて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可読性・保守性の高いコードを書く</a:t>
            </a:r>
            <a:endParaRPr lang="en-US" altLang="ja-JP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2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1763688" y="620688"/>
            <a:ext cx="551649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5364088" y="4597291"/>
            <a:ext cx="3590202" cy="22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2384010"/>
            <a:ext cx="8507434" cy="2269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93A299"/>
              </a:buClr>
              <a:buNone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以上で発表を終わります。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ご清聴ありがとうございました。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endParaRPr lang="en-US" altLang="ja-JP" sz="3200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Clr>
                <a:srgbClr val="93A299"/>
              </a:buClr>
              <a:buNone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10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ゲーム説明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独自性（こだわり）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プログラミング技術①～⑤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動画（抜粋）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開発を続けるなら・・・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開発スケジュール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使用アセット紹介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まとめ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タイトル</a:t>
            </a:r>
            <a:r>
              <a:rPr lang="ja-JP" altLang="en-US" sz="35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35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Animal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Village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～</a:t>
            </a:r>
            <a:endParaRPr kumimoji="1" lang="en-US" altLang="ja-JP" sz="35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ジャンル</a:t>
            </a:r>
            <a:r>
              <a:rPr lang="ja-JP" altLang="en-US" sz="3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スマホアプリでよくある放置育成ゲーム</a:t>
            </a: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内容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・時間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経過でゴールドを獲得できます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・キャラクター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にリンゴや薬を上げることでハートを獲得できます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したゴールドによって新マップを追加できます</a:t>
            </a: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したハートによってキャラクターを追加できます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進捗ミッションをこなすことでダイヤを獲得できます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ovie_0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772816"/>
            <a:ext cx="80779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独自性（こだわり）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ゲームの目的がわかりやすい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直観的に操作できるような</a:t>
            </a:r>
            <a:r>
              <a:rPr kumimoji="1"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複数のポイントからやりこみ要素を期待させる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技術①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ovingTex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236" y="2348880"/>
            <a:ext cx="7371872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技術①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97553" y="2277903"/>
            <a:ext cx="889248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569CD6"/>
                </a:solidFill>
                <a:latin typeface="Consolas"/>
              </a:rPr>
              <a:t>void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DCDCAA"/>
                </a:solidFill>
                <a:latin typeface="Consolas"/>
              </a:rPr>
              <a:t>Update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()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ja-JP" sz="1600" dirty="0">
                <a:solidFill>
                  <a:srgbClr val="C586C0"/>
                </a:solidFill>
                <a:latin typeface="Consolas"/>
              </a:rPr>
              <a:t>if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(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canMoveText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{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//</a:t>
            </a:r>
            <a:r>
              <a:rPr lang="ja-JP" altLang="en-US" sz="1600" dirty="0" smtClean="0">
                <a:solidFill>
                  <a:srgbClr val="D4D4D4"/>
                </a:solidFill>
                <a:latin typeface="Consolas"/>
              </a:rPr>
              <a:t>テキストを左に移動し続ける</a:t>
            </a:r>
            <a:endParaRPr lang="en-US" altLang="ja-JP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endParaRPr lang="en-US" altLang="ja-JP" sz="1600" dirty="0" smtClean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	+=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 smtClean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(-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textSpeed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 * 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Time</a:t>
            </a:r>
            <a:r>
              <a:rPr lang="en-US" altLang="ja-JP" sz="1600" dirty="0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deltaTime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;</a:t>
            </a:r>
          </a:p>
          <a:p>
            <a:endParaRPr lang="en-US" altLang="ja-JP" sz="1600" dirty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//</a:t>
            </a:r>
            <a:r>
              <a:rPr lang="ja-JP" altLang="en-US" sz="1600" dirty="0" smtClean="0">
                <a:solidFill>
                  <a:srgbClr val="D4D4D4"/>
                </a:solidFill>
                <a:latin typeface="Consolas"/>
              </a:rPr>
              <a:t>パネルからはみ出したら元の場所へジャンプ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/>
            </a:r>
            <a:br>
              <a:rPr lang="en-US" altLang="ja-JP" sz="1600" dirty="0">
                <a:solidFill>
                  <a:srgbClr val="D4D4D4"/>
                </a:solidFill>
                <a:latin typeface="Consolas"/>
              </a:rPr>
            </a:b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</a:t>
            </a:r>
            <a:r>
              <a:rPr lang="en-US" altLang="ja-JP" sz="1600" dirty="0">
                <a:solidFill>
                  <a:srgbClr val="C586C0"/>
                </a:solidFill>
                <a:latin typeface="Consolas"/>
              </a:rPr>
              <a:t>if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(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localPosition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x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endParaRPr lang="en-US" altLang="ja-JP" sz="1600" dirty="0" smtClean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		&lt;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-(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panelWidth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+ 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textWidth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))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{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localPosition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= </a:t>
            </a:r>
            <a:r>
              <a:rPr lang="en-US" altLang="ja-JP" sz="1600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    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Text1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rectTransform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.</a:t>
            </a:r>
            <a:r>
              <a:rPr lang="en-US" altLang="ja-JP" sz="1600" dirty="0">
                <a:solidFill>
                  <a:srgbClr val="9CDCFE"/>
                </a:solidFill>
                <a:latin typeface="Consolas"/>
              </a:rPr>
              <a:t>localPosition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endParaRPr lang="en-US" altLang="ja-JP" sz="1600" dirty="0" smtClean="0">
              <a:solidFill>
                <a:srgbClr val="D4D4D4"/>
              </a:solidFill>
              <a:latin typeface="Consolas"/>
            </a:endParaRP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	</a:t>
            </a:r>
            <a:r>
              <a:rPr lang="en-US" altLang="ja-JP" sz="1600" dirty="0" smtClean="0">
                <a:solidFill>
                  <a:srgbClr val="D4D4D4"/>
                </a:solidFill>
                <a:latin typeface="Consolas"/>
              </a:rPr>
              <a:t>	+=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569CD6"/>
                </a:solidFill>
                <a:latin typeface="Consolas"/>
              </a:rPr>
              <a:t>new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en-US" altLang="ja-JP" sz="1600" dirty="0">
                <a:solidFill>
                  <a:srgbClr val="4EC9B0"/>
                </a:solidFill>
                <a:latin typeface="Consolas"/>
              </a:rPr>
              <a:t>Vector3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panelWidth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+ </a:t>
            </a:r>
            <a:r>
              <a:rPr lang="en-US" altLang="ja-JP" sz="1600" dirty="0" err="1">
                <a:solidFill>
                  <a:srgbClr val="9CDCFE"/>
                </a:solidFill>
                <a:latin typeface="Consolas"/>
              </a:rPr>
              <a:t>textWidth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/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+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20f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, </a:t>
            </a:r>
            <a:r>
              <a:rPr lang="en-US" altLang="ja-JP" sz="1600" dirty="0">
                <a:solidFill>
                  <a:srgbClr val="B5CEA8"/>
                </a:solidFill>
                <a:latin typeface="Consolas"/>
              </a:rPr>
              <a:t>0</a:t>
            </a:r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);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    }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    }</a:t>
            </a:r>
          </a:p>
          <a:p>
            <a:r>
              <a:rPr lang="en-US" altLang="ja-JP" sz="1600" dirty="0">
                <a:solidFill>
                  <a:srgbClr val="D4D4D4"/>
                </a:solidFill>
                <a:latin typeface="Consolas"/>
              </a:rPr>
              <a:t>}</a:t>
            </a:r>
          </a:p>
          <a:p>
            <a:endParaRPr lang="en-US" altLang="ja-JP" dirty="0" smtClean="0">
              <a:solidFill>
                <a:srgbClr val="4EC9B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903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D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Render Texture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 「</a:t>
            </a:r>
            <a:r>
              <a:rPr lang="en-US" altLang="ja-JP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3DUI</a:t>
            </a:r>
            <a:r>
              <a:rPr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」</a:t>
            </a:r>
            <a:r>
              <a:rPr kumimoji="1"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を作成</a:t>
            </a:r>
            <a:endParaRPr kumimoji="1"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参考</a:t>
            </a:r>
            <a:endParaRPr kumimoji="1" lang="en-US" altLang="ja-JP" sz="2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　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http</a:t>
            </a:r>
            <a:r>
              <a:rPr lang="en-US" altLang="ja-JP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://</a:t>
            </a:r>
            <a:r>
              <a:rPr lang="en-US" altLang="ja-JP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siguma-sig.hatenablog.com/entry/2018/09/08/232654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26662" r="85451" b="56608"/>
          <a:stretch/>
        </p:blipFill>
        <p:spPr bwMode="auto">
          <a:xfrm>
            <a:off x="683567" y="2708920"/>
            <a:ext cx="241192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64" t="68598" b="28410"/>
          <a:stretch/>
        </p:blipFill>
        <p:spPr bwMode="auto">
          <a:xfrm>
            <a:off x="3766838" y="2800768"/>
            <a:ext cx="4487256" cy="3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四角形吹き出し 4"/>
          <p:cNvSpPr/>
          <p:nvPr/>
        </p:nvSpPr>
        <p:spPr>
          <a:xfrm>
            <a:off x="3635896" y="2708920"/>
            <a:ext cx="4824536" cy="576064"/>
          </a:xfrm>
          <a:prstGeom prst="wedgeRectCallout">
            <a:avLst>
              <a:gd name="adj1" fmla="val -66172"/>
              <a:gd name="adj2" fmla="val 22825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0" t="57535" b="36593"/>
          <a:stretch/>
        </p:blipFill>
        <p:spPr bwMode="auto">
          <a:xfrm>
            <a:off x="3766837" y="4425838"/>
            <a:ext cx="4487257" cy="65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四角形吹き出し 10"/>
          <p:cNvSpPr/>
          <p:nvPr/>
        </p:nvSpPr>
        <p:spPr>
          <a:xfrm>
            <a:off x="3616803" y="4353830"/>
            <a:ext cx="4824536" cy="803362"/>
          </a:xfrm>
          <a:prstGeom prst="wedgeRectCallout">
            <a:avLst>
              <a:gd name="adj1" fmla="val -65866"/>
              <a:gd name="adj2" fmla="val 13646"/>
            </a:avLst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8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326</TotalTime>
  <Words>298</Words>
  <Application>Microsoft Office PowerPoint</Application>
  <PresentationFormat>画面に合わせる (4:3)</PresentationFormat>
  <Paragraphs>128</Paragraphs>
  <Slides>19</Slides>
  <Notes>0</Notes>
  <HiddenSlides>0</HiddenSlides>
  <MMClips>6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クラリティ</vt:lpstr>
      <vt:lpstr>ワークシート</vt:lpstr>
      <vt:lpstr>　　　制作発表</vt:lpstr>
      <vt:lpstr>目次</vt:lpstr>
      <vt:lpstr>ゲーム説明</vt:lpstr>
      <vt:lpstr>ゲーム説明</vt:lpstr>
      <vt:lpstr>独自性（こだわり）</vt:lpstr>
      <vt:lpstr>プログラミング技術①</vt:lpstr>
      <vt:lpstr>プログラミング技術①</vt:lpstr>
      <vt:lpstr>プログラミング技術②</vt:lpstr>
      <vt:lpstr>プログラミング技術②</vt:lpstr>
      <vt:lpstr>プログラミング技術③</vt:lpstr>
      <vt:lpstr>プログラミング技術④</vt:lpstr>
      <vt:lpstr>プログラミング技術④</vt:lpstr>
      <vt:lpstr>プログラミング技術⑤</vt:lpstr>
      <vt:lpstr>最後の方までプレイすると</vt:lpstr>
      <vt:lpstr>制作を続けるなら・・・</vt:lpstr>
      <vt:lpstr>開発スケジュール</vt:lpstr>
      <vt:lpstr>使用素材（アセット等）</vt:lpstr>
      <vt:lpstr>まとめ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202011game</dc:creator>
  <cp:lastModifiedBy>202011game</cp:lastModifiedBy>
  <cp:revision>68</cp:revision>
  <dcterms:created xsi:type="dcterms:W3CDTF">2021-05-10T08:38:13Z</dcterms:created>
  <dcterms:modified xsi:type="dcterms:W3CDTF">2021-05-11T10:46:58Z</dcterms:modified>
</cp:coreProperties>
</file>